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8" r:id="rId2"/>
    <p:sldId id="256" r:id="rId3"/>
    <p:sldId id="259" r:id="rId4"/>
    <p:sldId id="257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67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10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1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3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5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2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2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74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1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08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3863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04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60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93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14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6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70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4.emf"/><Relationship Id="rId3" Type="http://schemas.openxmlformats.org/officeDocument/2006/relationships/image" Target="../media/image4.jpg"/><Relationship Id="rId7" Type="http://schemas.openxmlformats.org/officeDocument/2006/relationships/image" Target="../media/image11.e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5290" y="753228"/>
            <a:ext cx="5328892" cy="108093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техники для дорожного строительства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5794619" y="2155417"/>
            <a:ext cx="6240065" cy="4589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ООО «ДОРТЕХ» </a:t>
            </a: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в аренду технику для строительства и ремонта дорог методом  холодного  ресайклинга, стабилизации дорожного основания и осушения грунтов.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имеем в собственности и готовы предложить 6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Ресайклеров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Wirgen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WR250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WR2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WR2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WR2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WR250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*каждый ресайклер укомплектован распределителем по две штуки на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ед.техники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825"/>
            <a:ext cx="4679950" cy="1346200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5" y="2361895"/>
            <a:ext cx="5607806" cy="4205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667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11329" y="753228"/>
            <a:ext cx="5682853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работы с нами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9" name="Подзаголовок 8"/>
          <p:cNvSpPr>
            <a:spLocks noGrp="1"/>
          </p:cNvSpPr>
          <p:nvPr>
            <p:ph sz="half" idx="1"/>
          </p:nvPr>
        </p:nvSpPr>
        <p:spPr>
          <a:xfrm>
            <a:off x="226143" y="2138312"/>
            <a:ext cx="11769212" cy="22308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«ДОРТЕХ» одна из крупнейших компаний по аренде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спец.техники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 техника в собственности  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по всей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оссии более 12 лет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прошлый сезон выполнено на разных объектах более 1500000 м2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Гибкая ценовая политика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техники на объект (*при выполнении объёма более 100 тыс.м2 обратная дорога за наш счет) </a:t>
            </a:r>
          </a:p>
          <a:p>
            <a:pPr marL="0" indent="0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9432"/>
            <a:ext cx="4611328" cy="1386349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732" y="4008470"/>
            <a:ext cx="2098575" cy="2596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72" y="4197557"/>
            <a:ext cx="3209683" cy="2407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52" y="4197557"/>
            <a:ext cx="2296738" cy="2499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567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11329" y="753228"/>
            <a:ext cx="5682853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работы с нами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9" name="Подзаголовок 8"/>
          <p:cNvSpPr>
            <a:spLocks noGrp="1"/>
          </p:cNvSpPr>
          <p:nvPr>
            <p:ph sz="half" idx="1"/>
          </p:nvPr>
        </p:nvSpPr>
        <p:spPr>
          <a:xfrm>
            <a:off x="294968" y="2139576"/>
            <a:ext cx="5427408" cy="4418539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начальном этапе  организуем  технологический процесс производства работ совместно с вашей лабораторией и линейным персоналом 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Добиваемся оптимального состава гранулята и максимальной дневной выработки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Имеем опыт работы с различными добавками (парагон,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никофлок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статус,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консолит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только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валифицированный 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опытный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 (работающий с основания компании)  </a:t>
            </a:r>
          </a:p>
          <a:p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штате выездная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бригада: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электронщик,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гидравлик, механик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Имеем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</a:t>
            </a:r>
            <a:r>
              <a:rPr lang="ru-RU" sz="1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расходников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запасных частей для оперативной доставки на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 техника проходит полное техническое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</a:t>
            </a:r>
          </a:p>
          <a:p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9432"/>
            <a:ext cx="4611328" cy="1386349"/>
          </a:xfrm>
        </p:spPr>
      </p:pic>
      <p:sp>
        <p:nvSpPr>
          <p:cNvPr id="2" name="TextBox 1"/>
          <p:cNvSpPr txBox="1"/>
          <p:nvPr/>
        </p:nvSpPr>
        <p:spPr>
          <a:xfrm>
            <a:off x="6066504" y="5658646"/>
            <a:ext cx="578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ПРОЦЕССЫ ВЗАИМОДЕЙСТВИЯ С НАМИ ПРОСТЫ И ДОСТУПНЫ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376" y="2579304"/>
            <a:ext cx="6469624" cy="2911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49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090219" y="753228"/>
            <a:ext cx="6203963" cy="10809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Наша работа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4294967295"/>
          </p:nvPr>
        </p:nvSpPr>
        <p:spPr>
          <a:xfrm>
            <a:off x="511175" y="2149475"/>
            <a:ext cx="11680825" cy="177323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и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значения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заказчики: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Свердловскавтодор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Новосибирскавтодор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Башкирвтодор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Трансстроймеханизация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Газпром,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Еврохим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Росмет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Инвест- Групп,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КрайДЭО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СибРос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РКХ-дорожные технологии, Реконструкция взлётно-посадочной полосы  аэропорта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Савино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Пермь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Объект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3991897" cy="1238969"/>
          </a:xfrm>
          <a:prstGeom prst="rect">
            <a:avLst/>
          </a:prstGeom>
        </p:spPr>
      </p:pic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789535"/>
              </p:ext>
            </p:extLst>
          </p:nvPr>
        </p:nvGraphicFramePr>
        <p:xfrm>
          <a:off x="537878" y="3804721"/>
          <a:ext cx="1927405" cy="2727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Acrobat Document" r:id="rId4" imgW="3777942" imgH="5346481" progId="Acrobat.Document.DC">
                  <p:embed/>
                </p:oleObj>
              </mc:Choice>
              <mc:Fallback>
                <p:oleObj name="Acrobat Document" r:id="rId4" imgW="3777942" imgH="534648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7878" y="3804721"/>
                        <a:ext cx="1927405" cy="2727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718557"/>
              </p:ext>
            </p:extLst>
          </p:nvPr>
        </p:nvGraphicFramePr>
        <p:xfrm>
          <a:off x="2865724" y="3849470"/>
          <a:ext cx="1968525" cy="2728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Acrobat Document" r:id="rId6" imgW="3847779" imgH="5333869" progId="Acrobat.Document.DC">
                  <p:embed/>
                </p:oleObj>
              </mc:Choice>
              <mc:Fallback>
                <p:oleObj name="Acrobat Document" r:id="rId6" imgW="3847779" imgH="533386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65724" y="3849470"/>
                        <a:ext cx="1968525" cy="2728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588490"/>
              </p:ext>
            </p:extLst>
          </p:nvPr>
        </p:nvGraphicFramePr>
        <p:xfrm>
          <a:off x="5234690" y="3863153"/>
          <a:ext cx="1978357" cy="2728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8" imgW="3777942" imgH="5346481" progId="Acrobat.Document.DC">
                  <p:embed/>
                </p:oleObj>
              </mc:Choice>
              <mc:Fallback>
                <p:oleObj name="Acrobat Document" r:id="rId8" imgW="3777942" imgH="534648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34690" y="3863153"/>
                        <a:ext cx="1978357" cy="2728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811066"/>
              </p:ext>
            </p:extLst>
          </p:nvPr>
        </p:nvGraphicFramePr>
        <p:xfrm>
          <a:off x="9982454" y="3803593"/>
          <a:ext cx="1762227" cy="2728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r:id="rId10" imgW="3777942" imgH="5346481" progId="Acrobat.Document.DC">
                  <p:embed/>
                </p:oleObj>
              </mc:Choice>
              <mc:Fallback>
                <p:oleObj name="Acrobat Document" r:id="rId10" imgW="3777942" imgH="534648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982454" y="3803593"/>
                        <a:ext cx="1762227" cy="2728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588815"/>
              </p:ext>
            </p:extLst>
          </p:nvPr>
        </p:nvGraphicFramePr>
        <p:xfrm>
          <a:off x="7649075" y="3803593"/>
          <a:ext cx="1897351" cy="2728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Acrobat Document" r:id="rId12" imgW="3777942" imgH="5346481" progId="Acrobat.Document.DC">
                  <p:embed/>
                </p:oleObj>
              </mc:Choice>
              <mc:Fallback>
                <p:oleObj name="Acrobat Document" r:id="rId12" imgW="3777942" imgH="534648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649075" y="3803593"/>
                        <a:ext cx="1897351" cy="2728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9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098" y="2139577"/>
            <a:ext cx="7544977" cy="46095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география              Наша география </a:t>
            </a:r>
            <a:endParaRPr lang="ru-RU" dirty="0"/>
          </a:p>
        </p:txBody>
      </p:sp>
      <p:pic>
        <p:nvPicPr>
          <p:cNvPr id="5" name="Объект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9432"/>
            <a:ext cx="4611328" cy="13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1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060723" y="678427"/>
            <a:ext cx="6233459" cy="1160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всегда на связи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4294967295"/>
          </p:nvPr>
        </p:nvSpPr>
        <p:spPr>
          <a:xfrm>
            <a:off x="334195" y="4840775"/>
            <a:ext cx="11680825" cy="21836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Ресайклер.рф</a:t>
            </a:r>
            <a:endParaRPr lang="ru-RU" sz="3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+7 922 22 33 55 Константин    +7 922 150 20 70 Олег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Екатеринбург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Объект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3991897" cy="12389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1" y="2170164"/>
            <a:ext cx="3837539" cy="2391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571" y="2222123"/>
            <a:ext cx="3630971" cy="233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8" r="-5436" b="12544"/>
          <a:stretch/>
        </p:blipFill>
        <p:spPr>
          <a:xfrm>
            <a:off x="4453709" y="2016537"/>
            <a:ext cx="3723862" cy="261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448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166</TotalTime>
  <Words>278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Trebuchet MS</vt:lpstr>
      <vt:lpstr>Берлин</vt:lpstr>
      <vt:lpstr>Acrobat Document</vt:lpstr>
      <vt:lpstr>Adobe Acrobat Document</vt:lpstr>
      <vt:lpstr>Аренда техники для дорожного строительства</vt:lpstr>
      <vt:lpstr> Преимущества работы с нами   </vt:lpstr>
      <vt:lpstr> Преимущества работы с нами   </vt:lpstr>
      <vt:lpstr>Наша работа </vt:lpstr>
      <vt:lpstr>Наша география              Наша география </vt:lpstr>
      <vt:lpstr>  Мы всегда на связи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Lenovo</cp:lastModifiedBy>
  <cp:revision>20</cp:revision>
  <dcterms:created xsi:type="dcterms:W3CDTF">2023-03-27T17:01:32Z</dcterms:created>
  <dcterms:modified xsi:type="dcterms:W3CDTF">2023-03-28T11:23:06Z</dcterms:modified>
</cp:coreProperties>
</file>